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64" r:id="rId2"/>
    <p:sldMasterId id="2147483688" r:id="rId3"/>
    <p:sldMasterId id="2147483676" r:id="rId4"/>
  </p:sldMasterIdLst>
  <p:notesMasterIdLst>
    <p:notesMasterId r:id="rId18"/>
  </p:notesMasterIdLst>
  <p:sldIdLst>
    <p:sldId id="269" r:id="rId5"/>
    <p:sldId id="267" r:id="rId6"/>
    <p:sldId id="266" r:id="rId7"/>
    <p:sldId id="262" r:id="rId8"/>
    <p:sldId id="263" r:id="rId9"/>
    <p:sldId id="264" r:id="rId10"/>
    <p:sldId id="265" r:id="rId11"/>
    <p:sldId id="268" r:id="rId12"/>
    <p:sldId id="270" r:id="rId13"/>
    <p:sldId id="271" r:id="rId14"/>
    <p:sldId id="272" r:id="rId15"/>
    <p:sldId id="273" r:id="rId16"/>
    <p:sldId id="274" r:id="rId17"/>
  </p:sldIdLst>
  <p:sldSz cx="12192000" cy="6858000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TT Fors" panose="020B0003030001020000" pitchFamily="34" charset="0"/>
      <p:regular r:id="rId23"/>
    </p:embeddedFont>
    <p:embeddedFont>
      <p:font typeface="TT Fors Bold" panose="020B0003030001020000" pitchFamily="34" charset="0"/>
      <p:regular r:id="rId24"/>
      <p:bold r:id="rId25"/>
    </p:embeddedFont>
  </p:embeddedFontLst>
  <p:defaultTextStyle>
    <a:defPPr>
      <a:defRPr lang="en-M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CBDE"/>
    <a:srgbClr val="66C3A8"/>
    <a:srgbClr val="1A050A"/>
    <a:srgbClr val="BB244A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54"/>
    <p:restoredTop sz="94674"/>
  </p:normalViewPr>
  <p:slideViewPr>
    <p:cSldViewPr snapToGrid="0" snapToObjects="1">
      <p:cViewPr varScale="1">
        <p:scale>
          <a:sx n="97" d="100"/>
          <a:sy n="97" d="100"/>
        </p:scale>
        <p:origin x="49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CFAC7-60AE-C643-BF84-A6E16C22F6D2}" type="datetimeFigureOut">
              <a:rPr lang="en-MK" smtClean="0"/>
              <a:t>03/27/2025</a:t>
            </a:fld>
            <a:endParaRPr lang="en-M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325E0-CE3D-CF4D-9202-DEA89D1122E5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86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A9420753-D986-4AAD-AAC6-287E57642D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647" y="74891"/>
            <a:ext cx="1655762" cy="1655762"/>
          </a:xfrm>
          <a:prstGeom prst="rect">
            <a:avLst/>
          </a:prstGeom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9540555B-DF9F-42C3-8544-D0F83FDEE13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77453" y="814453"/>
            <a:ext cx="2614547" cy="2614547"/>
          </a:xfrm>
          <a:prstGeom prst="rect">
            <a:avLst/>
          </a:prstGeom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6C247F8D-8AFC-4702-8EA2-46D70CC733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647" y="3590165"/>
            <a:ext cx="1655762" cy="1655762"/>
          </a:xfrm>
          <a:prstGeom prst="rect">
            <a:avLst/>
          </a:prstGeom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7C53487B-2DC4-4E1C-8E2B-935DCDACCDC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77453" y="4243453"/>
            <a:ext cx="2614547" cy="261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645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096751B-575B-B344-8155-41892044A4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1" y="5406188"/>
            <a:ext cx="1451812" cy="14518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BA135-3A9D-054D-BE5E-6041915B9D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53274" y="146593"/>
            <a:ext cx="725906" cy="7259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020" y="384007"/>
            <a:ext cx="10651960" cy="11530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53977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3977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4419598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8085219" y="4496008"/>
            <a:ext cx="3352804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4419598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8085220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62719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165C065-9224-C445-81B8-A97405B6F9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3892" y="473244"/>
            <a:ext cx="2631230" cy="26362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E6D423-819A-D84A-B0E8-127F31E67C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839" y="1649635"/>
            <a:ext cx="5221161" cy="52211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2635898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5BD9567-7C21-B041-98CD-FA6319AA1A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38256" y="1072927"/>
            <a:ext cx="7139281" cy="71392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6E004A-E537-C147-80A6-FA1F21BB58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295" y="78412"/>
            <a:ext cx="3597876" cy="36046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86782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825500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7896B1-E95D-AD43-A221-ABC69893E7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479" y="261323"/>
            <a:ext cx="1946497" cy="19501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F254DE-021D-0648-B7F6-190977D2430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6209" y="2965005"/>
            <a:ext cx="3905791" cy="39057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38985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7857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E149E7-F088-1D4D-BD1C-061B6277BB5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3892" y="473244"/>
            <a:ext cx="2631230" cy="26362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F93547-A686-CD40-890D-ECD57B899F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839" y="1649635"/>
            <a:ext cx="5221161" cy="52211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532980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18D1B6B-EAF7-ED48-96B9-4E0C351F76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97994" y="244315"/>
            <a:ext cx="1813085" cy="18165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237CA0-4C4A-A24E-8C7F-20170B11ED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94288" y="3273084"/>
            <a:ext cx="3597712" cy="35977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7265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386F582-BB87-DE4C-B521-B9A87C9595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09710" y="4599511"/>
            <a:ext cx="2559279" cy="25592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F6C568-062D-A04A-9E5E-261861F447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08565" y="160420"/>
            <a:ext cx="1283369" cy="12857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1935" y="80210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1935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63515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F370534-AE2C-0940-8EDB-F0FAD9F28B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460437" y="4531895"/>
            <a:ext cx="2559279" cy="25592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616ABFD-A952-8240-A16A-D663E0D734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16929" y="157990"/>
            <a:ext cx="1283369" cy="1285799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1264903" y="8021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F5DF4D"/>
                </a:solidFill>
              </a:rPr>
              <a:t>Click to edit Master title style</a:t>
            </a:r>
            <a:endParaRPr lang="en-MK" dirty="0">
              <a:solidFill>
                <a:srgbClr val="F5DF4D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1264903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6445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3E6D423-819A-D84A-B0E8-127F31E67C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38256" y="1072928"/>
            <a:ext cx="7139281" cy="71392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3EACF8E-4D52-3B44-8F32-3206125EFC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295" y="78412"/>
            <a:ext cx="3597876" cy="3597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2943399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004CC51E-E26E-5A42-BBFF-F8410CC03A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2" y="5406189"/>
            <a:ext cx="1451811" cy="14518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0B9C2C9-BCAC-2247-B18D-E81D59590E7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56042" y="146594"/>
            <a:ext cx="725906" cy="7272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020" y="384007"/>
            <a:ext cx="10651960" cy="11530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53977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3977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4419598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8085219" y="4496008"/>
            <a:ext cx="3352804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4419598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8085220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319780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D01A2B0-FF2B-D340-BD4C-7EC8472015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0839" y="1636839"/>
            <a:ext cx="5221161" cy="52211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6FAAC4D-C82E-DC4A-8C3D-B891495BA7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3892" y="473244"/>
            <a:ext cx="2631230" cy="26362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2760285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1F571B7-05D0-CA4F-A5A5-9D2608A32C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29427" y="1072926"/>
            <a:ext cx="7139281" cy="71392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E702D1-34C5-7E43-80CD-D6902F36B3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295" y="78412"/>
            <a:ext cx="3597876" cy="36046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6350095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099784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9C3845E-420D-F149-AD65-45942F56B0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479" y="261323"/>
            <a:ext cx="1946497" cy="19501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61348B-EA1F-8942-8E1B-B2DC4ED510A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99005" y="2965005"/>
            <a:ext cx="3892995" cy="38929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2915019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834946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F301E5D-05F0-DA45-B345-70C223272A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3892" y="473243"/>
            <a:ext cx="2631230" cy="26362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5C2BDF-9846-BB49-A4AD-38252F3126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839" y="1649635"/>
            <a:ext cx="5221161" cy="52211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961280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535686E-CD7F-504E-8288-9F883D62B1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97994" y="244315"/>
            <a:ext cx="1813085" cy="18165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C24C22-3985-2F4D-988A-99C01E999C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94288" y="3273084"/>
            <a:ext cx="3597712" cy="35977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0297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82E3AE4-C874-A74A-8146-EC4170CC03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08565" y="160420"/>
            <a:ext cx="1283369" cy="12857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44F024-8A52-2742-97B9-09566CA05FC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09710" y="4599511"/>
            <a:ext cx="2559279" cy="25592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1935" y="80210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1935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55278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07D628B-2654-E14C-B731-C948A1977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16928" y="157990"/>
            <a:ext cx="1283369" cy="12857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D9AC8B-1442-404A-B02D-AD5FC860C5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5400000">
            <a:off x="-460437" y="4531895"/>
            <a:ext cx="2559279" cy="2559279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1264903" y="8021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F5DF4D"/>
                </a:solidFill>
              </a:rPr>
              <a:t>Click to edit Master title style</a:t>
            </a:r>
            <a:endParaRPr lang="en-MK" dirty="0">
              <a:solidFill>
                <a:srgbClr val="F5DF4D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1264903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94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5800529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8C02C2B-341C-704C-B3E6-D886961BE8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2" y="5406188"/>
            <a:ext cx="1451812" cy="14518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B75AA0-E841-E24B-91DF-70A607E5A81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58810" y="146595"/>
            <a:ext cx="725906" cy="7272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020" y="384007"/>
            <a:ext cx="10651960" cy="11530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53977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3977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4419598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8085219" y="4496008"/>
            <a:ext cx="3352804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4419598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8085220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2502129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2DC6629-CB84-BD4D-BB6B-B54D010A66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0839" y="1634683"/>
            <a:ext cx="5221160" cy="52211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4C402F-7132-9E42-86ED-53D3E2907C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3892" y="473244"/>
            <a:ext cx="2636212" cy="26362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2125726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5BD9567-7C21-B041-98CD-FA6319AA1A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38256" y="1072927"/>
            <a:ext cx="7139281" cy="71392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64F372-818F-BE4C-8F0A-DE06B48094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295" y="78412"/>
            <a:ext cx="3597876" cy="3597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21381843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3979516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7896B1-E95D-AD43-A221-ABC69893E7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479" y="261323"/>
            <a:ext cx="1946497" cy="19501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F254DE-021D-0648-B7F6-190977D2430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6209" y="2965005"/>
            <a:ext cx="3905791" cy="39057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7494185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650603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EEA37A3-AE3C-A444-B558-3C07D5AA55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0839" y="1634683"/>
            <a:ext cx="5221160" cy="52211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0C0DA5-87E8-4C4F-8AD9-BFD392BF5B4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3892" y="473244"/>
            <a:ext cx="2636212" cy="26362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4332799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ED2FB6-4346-E34D-A2FA-6DB95E570F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94285" y="3258129"/>
            <a:ext cx="3597713" cy="35977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65A939-8CCE-B745-9C62-0DFC0B01F0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97994" y="244315"/>
            <a:ext cx="1813085" cy="18130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83761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BBD4212-AFCE-6F49-9119-B8C0C76CD35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09709" y="4599510"/>
            <a:ext cx="2559279" cy="25592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A4DDD5-8072-DF40-854D-75442FA5557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08565" y="160420"/>
            <a:ext cx="1283369" cy="12833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1935" y="80210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1935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83720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0AC6B22-FC69-6842-8920-75E90DE3F4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460437" y="4531894"/>
            <a:ext cx="2559279" cy="25592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F7D52C-8660-BD49-A5B1-F7F112932B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16929" y="160420"/>
            <a:ext cx="1283369" cy="1283369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1264903" y="8021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F5DF4D"/>
                </a:solidFill>
              </a:rPr>
              <a:t>Click to edit Master title style</a:t>
            </a:r>
            <a:endParaRPr lang="en-MK" dirty="0">
              <a:solidFill>
                <a:srgbClr val="F5DF4D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1264903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4428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BF254DE-021D-0648-B7F6-190977D243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86209" y="2965005"/>
            <a:ext cx="3905791" cy="39057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4EBE04-B2FA-5948-9EA8-C10D81E2A6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479" y="269915"/>
            <a:ext cx="1946497" cy="19464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9184957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02117A0-0CD7-0C49-B8D1-9236371F16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2" y="5406188"/>
            <a:ext cx="1451812" cy="14518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F9FC07E-A341-D740-A8B5-E112CF3BC8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56041" y="151687"/>
            <a:ext cx="725907" cy="7259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020" y="384007"/>
            <a:ext cx="10651960" cy="11530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53977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3977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4419598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8085219" y="4496008"/>
            <a:ext cx="3352804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4419598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8085220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07579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126755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B857F6E-F68F-694A-9FCE-DD147ADBBA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3892" y="473244"/>
            <a:ext cx="2631230" cy="26312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F93547-A686-CD40-890D-ECD57B899F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839" y="1649635"/>
            <a:ext cx="5221161" cy="52211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500681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5A64AE0-50C4-484A-8F92-8F2DF5174E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97994" y="244315"/>
            <a:ext cx="1813085" cy="18130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237CA0-4C4A-A24E-8C7F-20170B11ED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94288" y="3273084"/>
            <a:ext cx="3597712" cy="35977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3762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1935" y="80210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1935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8F194A-495B-C340-9503-9EA5F40F29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02252" y="4592053"/>
            <a:ext cx="2566737" cy="25667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BA135-3A9D-054D-BE5E-6041915B9D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08566" y="160420"/>
            <a:ext cx="1283369" cy="128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81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1264903" y="8021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Click to edit Master title style</a:t>
            </a:r>
            <a:endParaRPr lang="en-MK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1264903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8F194A-495B-C340-9503-9EA5F40F29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467895" y="4531895"/>
            <a:ext cx="2566737" cy="25667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BA135-3A9D-054D-BE5E-6041915B9D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16929" y="160420"/>
            <a:ext cx="1283369" cy="128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060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538580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3" r:id="rId3"/>
    <p:sldLayoutId id="2147483650" r:id="rId4"/>
    <p:sldLayoutId id="2147483653" r:id="rId5"/>
    <p:sldLayoutId id="2147483654" r:id="rId6"/>
    <p:sldLayoutId id="2147483656" r:id="rId7"/>
    <p:sldLayoutId id="2147483657" r:id="rId8"/>
    <p:sldLayoutId id="2147483660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BB244A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53138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F5DF4D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6C3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90057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F5DF4D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348252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BB244A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de-DE" sz="16600" dirty="0"/>
              <a:t>Pilot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 err="1"/>
              <a:t>Psychologist</a:t>
            </a:r>
            <a:endParaRPr lang="de-DE" sz="16600" dirty="0"/>
          </a:p>
        </p:txBody>
      </p:sp>
    </p:spTree>
    <p:extLst>
      <p:ext uri="{BB962C8B-B14F-4D97-AF65-F5344CB8AC3E}">
        <p14:creationId xmlns:p14="http://schemas.microsoft.com/office/powerpoint/2010/main" val="1323064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de-DE" sz="16600" dirty="0"/>
              <a:t>Gardener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Bus Driver</a:t>
            </a:r>
          </a:p>
        </p:txBody>
      </p:sp>
    </p:spTree>
    <p:extLst>
      <p:ext uri="{BB962C8B-B14F-4D97-AF65-F5344CB8AC3E}">
        <p14:creationId xmlns:p14="http://schemas.microsoft.com/office/powerpoint/2010/main" val="3527768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de-DE" sz="16600" dirty="0" err="1"/>
              <a:t>Secretary</a:t>
            </a:r>
            <a:endParaRPr lang="de-DE" sz="16600" dirty="0"/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Computer Engineer</a:t>
            </a:r>
          </a:p>
        </p:txBody>
      </p:sp>
    </p:spTree>
    <p:extLst>
      <p:ext uri="{BB962C8B-B14F-4D97-AF65-F5344CB8AC3E}">
        <p14:creationId xmlns:p14="http://schemas.microsoft.com/office/powerpoint/2010/main" val="2069463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Autofit/>
          </a:bodyPr>
          <a:lstStyle/>
          <a:p>
            <a:pPr algn="ctr"/>
            <a:r>
              <a:rPr lang="de-DE" sz="10300" dirty="0"/>
              <a:t>Factory </a:t>
            </a:r>
            <a:r>
              <a:rPr lang="de-DE" sz="10300" dirty="0" err="1"/>
              <a:t>Worker</a:t>
            </a:r>
            <a:endParaRPr lang="de-DE" sz="10300" dirty="0"/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Hairdresser</a:t>
            </a:r>
          </a:p>
        </p:txBody>
      </p:sp>
    </p:spTree>
    <p:extLst>
      <p:ext uri="{BB962C8B-B14F-4D97-AF65-F5344CB8AC3E}">
        <p14:creationId xmlns:p14="http://schemas.microsoft.com/office/powerpoint/2010/main" val="3495040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Autofit/>
          </a:bodyPr>
          <a:lstStyle/>
          <a:p>
            <a:pPr algn="ctr"/>
            <a:r>
              <a:rPr lang="de-DE" sz="11000" dirty="0" err="1"/>
              <a:t>Social</a:t>
            </a:r>
            <a:r>
              <a:rPr lang="de-DE" sz="11000" dirty="0"/>
              <a:t> </a:t>
            </a:r>
            <a:r>
              <a:rPr lang="de-DE" sz="11000" dirty="0" err="1"/>
              <a:t>Worker</a:t>
            </a:r>
            <a:endParaRPr lang="de-DE" sz="11000" dirty="0"/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 err="1"/>
              <a:t>Pharmacist</a:t>
            </a:r>
            <a:endParaRPr lang="de-DE" sz="16600" dirty="0"/>
          </a:p>
        </p:txBody>
      </p:sp>
    </p:spTree>
    <p:extLst>
      <p:ext uri="{BB962C8B-B14F-4D97-AF65-F5344CB8AC3E}">
        <p14:creationId xmlns:p14="http://schemas.microsoft.com/office/powerpoint/2010/main" val="2857397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de-DE" sz="16600" dirty="0"/>
              <a:t>Judge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 err="1"/>
              <a:t>Mortician</a:t>
            </a:r>
            <a:endParaRPr lang="de-DE" sz="16600" dirty="0"/>
          </a:p>
        </p:txBody>
      </p:sp>
    </p:spTree>
    <p:extLst>
      <p:ext uri="{BB962C8B-B14F-4D97-AF65-F5344CB8AC3E}">
        <p14:creationId xmlns:p14="http://schemas.microsoft.com/office/powerpoint/2010/main" val="317895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Autofit/>
          </a:bodyPr>
          <a:lstStyle/>
          <a:p>
            <a:pPr algn="ctr"/>
            <a:r>
              <a:rPr lang="de-DE" sz="10300" dirty="0"/>
              <a:t>Game Designer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847303"/>
            <a:ext cx="11506200" cy="147384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Scientist</a:t>
            </a:r>
          </a:p>
        </p:txBody>
      </p:sp>
    </p:spTree>
    <p:extLst>
      <p:ext uri="{BB962C8B-B14F-4D97-AF65-F5344CB8AC3E}">
        <p14:creationId xmlns:p14="http://schemas.microsoft.com/office/powerpoint/2010/main" val="2660361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de-DE" sz="16600" dirty="0"/>
              <a:t>Nurse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342900" y="4094712"/>
            <a:ext cx="115062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 err="1"/>
              <a:t>Civil</a:t>
            </a:r>
            <a:r>
              <a:rPr lang="de-DE" sz="16600" dirty="0"/>
              <a:t> Engineer</a:t>
            </a:r>
          </a:p>
        </p:txBody>
      </p:sp>
    </p:spTree>
    <p:extLst>
      <p:ext uri="{BB962C8B-B14F-4D97-AF65-F5344CB8AC3E}">
        <p14:creationId xmlns:p14="http://schemas.microsoft.com/office/powerpoint/2010/main" val="3336175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de-DE" sz="16600" dirty="0"/>
              <a:t>Journalist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847303"/>
            <a:ext cx="11506200" cy="147384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Farmer</a:t>
            </a:r>
          </a:p>
        </p:txBody>
      </p:sp>
    </p:spTree>
    <p:extLst>
      <p:ext uri="{BB962C8B-B14F-4D97-AF65-F5344CB8AC3E}">
        <p14:creationId xmlns:p14="http://schemas.microsoft.com/office/powerpoint/2010/main" val="3627655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de-DE" sz="16600" dirty="0"/>
              <a:t>Teacher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227871"/>
            <a:ext cx="11506200" cy="19654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Baker</a:t>
            </a:r>
          </a:p>
        </p:txBody>
      </p:sp>
    </p:spTree>
    <p:extLst>
      <p:ext uri="{BB962C8B-B14F-4D97-AF65-F5344CB8AC3E}">
        <p14:creationId xmlns:p14="http://schemas.microsoft.com/office/powerpoint/2010/main" val="313674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de-DE" sz="16600" dirty="0"/>
              <a:t>Carpenter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 err="1"/>
              <a:t>Fire</a:t>
            </a:r>
            <a:r>
              <a:rPr lang="de-DE" sz="16600" dirty="0"/>
              <a:t> Fighter</a:t>
            </a:r>
          </a:p>
        </p:txBody>
      </p:sp>
    </p:spTree>
    <p:extLst>
      <p:ext uri="{BB962C8B-B14F-4D97-AF65-F5344CB8AC3E}">
        <p14:creationId xmlns:p14="http://schemas.microsoft.com/office/powerpoint/2010/main" val="2157520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16600" dirty="0" err="1"/>
              <a:t>Paramedic</a:t>
            </a:r>
            <a:endParaRPr lang="de-DE" sz="16600" dirty="0"/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 err="1"/>
              <a:t>Plumber</a:t>
            </a:r>
            <a:endParaRPr lang="de-DE" sz="16600" dirty="0"/>
          </a:p>
        </p:txBody>
      </p:sp>
    </p:spTree>
    <p:extLst>
      <p:ext uri="{BB962C8B-B14F-4D97-AF65-F5344CB8AC3E}">
        <p14:creationId xmlns:p14="http://schemas.microsoft.com/office/powerpoint/2010/main" val="33471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de-DE" sz="16600" dirty="0" err="1"/>
              <a:t>Politician</a:t>
            </a:r>
            <a:endParaRPr lang="de-DE" sz="16600" dirty="0"/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Cleaner</a:t>
            </a:r>
          </a:p>
        </p:txBody>
      </p:sp>
    </p:spTree>
    <p:extLst>
      <p:ext uri="{BB962C8B-B14F-4D97-AF65-F5344CB8AC3E}">
        <p14:creationId xmlns:p14="http://schemas.microsoft.com/office/powerpoint/2010/main" val="246113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Breitbild</PresentationFormat>
  <Paragraphs>26</Paragraphs>
  <Slides>13</Slides>
  <Notes>0</Notes>
  <HiddenSlides>3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13</vt:i4>
      </vt:variant>
    </vt:vector>
  </HeadingPairs>
  <TitlesOfParts>
    <vt:vector size="21" baseType="lpstr">
      <vt:lpstr>TT Fors</vt:lpstr>
      <vt:lpstr>Calibri</vt:lpstr>
      <vt:lpstr>TT Fors Bold</vt:lpstr>
      <vt:lpstr>Arial</vt:lpstr>
      <vt:lpstr>Office Theme</vt:lpstr>
      <vt:lpstr>1_Office Theme</vt:lpstr>
      <vt:lpstr>3_Office Theme</vt:lpstr>
      <vt:lpstr>2_Office Theme</vt:lpstr>
      <vt:lpstr>Pilot</vt:lpstr>
      <vt:lpstr>Judge</vt:lpstr>
      <vt:lpstr>Game Designer</vt:lpstr>
      <vt:lpstr>Nurse</vt:lpstr>
      <vt:lpstr>Journalist</vt:lpstr>
      <vt:lpstr>Teacher</vt:lpstr>
      <vt:lpstr>Carpenter</vt:lpstr>
      <vt:lpstr>Paramedic</vt:lpstr>
      <vt:lpstr>Politician</vt:lpstr>
      <vt:lpstr>Gardener</vt:lpstr>
      <vt:lpstr>Secretary</vt:lpstr>
      <vt:lpstr>Factory Worker</vt:lpstr>
      <vt:lpstr>Social Worker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Parcours  for the future</dc:title>
  <dc:creator>Microsoft Office User</dc:creator>
  <cp:lastModifiedBy>Till Rosemann</cp:lastModifiedBy>
  <cp:revision>19</cp:revision>
  <dcterms:created xsi:type="dcterms:W3CDTF">2023-07-06T12:03:49Z</dcterms:created>
  <dcterms:modified xsi:type="dcterms:W3CDTF">2025-03-27T09:26:52Z</dcterms:modified>
</cp:coreProperties>
</file>